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5"/>
  </p:sldMasterIdLst>
  <p:notesMasterIdLst>
    <p:notesMasterId r:id="rId8"/>
  </p:notesMasterIdLst>
  <p:handoutMasterIdLst>
    <p:handoutMasterId r:id="rId9"/>
  </p:handoutMasterIdLst>
  <p:sldIdLst>
    <p:sldId id="536" r:id="rId6"/>
    <p:sldId id="543" r:id="rId7"/>
  </p:sldIdLst>
  <p:sldSz cx="9906000" cy="6858000" type="A4"/>
  <p:notesSz cx="6858000" cy="9144000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CC00"/>
    <a:srgbClr val="008000"/>
    <a:srgbClr val="C41300"/>
    <a:srgbClr val="FFFFFF"/>
    <a:srgbClr val="177B57"/>
    <a:srgbClr val="000000"/>
    <a:srgbClr val="4D4D4D"/>
    <a:srgbClr val="808080"/>
    <a:srgbClr val="E2E2E2"/>
  </p:clrMru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51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133" y="-91"/>
      </p:cViewPr>
      <p:guideLst>
        <p:guide orient="horz"/>
        <p:guide orient="horz" pos="129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-3360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tags" Target="tags/tag1.xml"/><Relationship Id="rId14" Type="http://schemas.openxmlformats.org/officeDocument/2006/relationships/tableStyles" Target="tableStyles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C7EF2E-0B1D-456C-BA6D-5CFE5859D4B4}" type="datetimeFigureOut">
              <a:rPr lang="en-GB"/>
              <a:pPr/>
              <a:t>01/10/2014</a:t>
            </a:fld>
            <a:endParaRPr lang="en-GB"/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B4DDE8-D76F-42A5-AA7C-CC871B9B7F07}" type="slidenum">
              <a:rPr lang="en-GB"/>
              <a:pPr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662B61B-A07C-42C7-BB70-C1D64FC3BE2D}" type="datetimeFigureOut">
              <a:rPr lang="en-US" smtClean="0"/>
              <a:pPr>
                <a:defRPr/>
              </a:pPr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1068C62-EAC1-47FB-BAD5-F8FCC87C0FB4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3 Rectángulo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4 Imagen" descr="grupo cementos portland valderrivas horizontal.jpg"/>
          <p:cNvPicPr>
            <a:picLocks noChangeAspect="1"/>
          </p:cNvPicPr>
          <p:nvPr userDrawn="1"/>
        </p:nvPicPr>
        <p:blipFill>
          <a:blip r:embed="rId2" cstate="print"/>
          <a:srcRect l="8862" t="25064" r="9610" b="24809"/>
          <a:stretch>
            <a:fillRect/>
          </a:stretch>
        </p:blipFill>
        <p:spPr>
          <a:xfrm>
            <a:off x="6918862" y="5053640"/>
            <a:ext cx="2462674" cy="1070728"/>
          </a:xfrm>
          <a:prstGeom prst="rect">
            <a:avLst/>
          </a:prstGeom>
        </p:spPr>
      </p:pic>
      <p:cxnSp>
        <p:nvCxnSpPr>
          <p:cNvPr id="24" name="5 Conector recto"/>
          <p:cNvCxnSpPr/>
          <p:nvPr userDrawn="1"/>
        </p:nvCxnSpPr>
        <p:spPr>
          <a:xfrm>
            <a:off x="0" y="6453336"/>
            <a:ext cx="990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0" hasCustomPrompt="1"/>
          </p:nvPr>
        </p:nvSpPr>
        <p:spPr>
          <a:xfrm>
            <a:off x="8080375" y="6645275"/>
            <a:ext cx="1679575" cy="212725"/>
          </a:xfrm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dirty="0" smtClean="0"/>
              <a:t>30/09/2014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76270" y="84806"/>
            <a:ext cx="8516039" cy="83185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s-ES" noProof="0" dirty="0" smtClean="0"/>
              <a:t>CLICK TO EDIT MASTER TITLE STYLE</a:t>
            </a:r>
            <a:endParaRPr lang="es-ES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s-ES" noProof="0" dirty="0" smtClean="0"/>
              <a:t>CLICK TO EDIT MASTER TITLE STYLE</a:t>
            </a:r>
            <a:endParaRPr lang="es-E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508400"/>
            <a:ext cx="8992800" cy="4590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s-ES" noProof="0" dirty="0" err="1" smtClean="0"/>
              <a:t>Click</a:t>
            </a:r>
            <a:r>
              <a:rPr lang="es-ES" noProof="0" dirty="0" smtClean="0"/>
              <a:t> </a:t>
            </a:r>
            <a:r>
              <a:rPr lang="es-ES" noProof="0" dirty="0" err="1" smtClean="0"/>
              <a:t>to</a:t>
            </a:r>
            <a:r>
              <a:rPr lang="es-ES" noProof="0" dirty="0" smtClean="0"/>
              <a:t> </a:t>
            </a:r>
            <a:r>
              <a:rPr lang="es-ES" noProof="0" dirty="0" err="1" smtClean="0"/>
              <a:t>edit</a:t>
            </a:r>
            <a:r>
              <a:rPr lang="es-ES" noProof="0" dirty="0" smtClean="0"/>
              <a:t> </a:t>
            </a:r>
            <a:r>
              <a:rPr lang="es-ES" noProof="0" dirty="0" err="1" smtClean="0"/>
              <a:t>Master</a:t>
            </a:r>
            <a:r>
              <a:rPr lang="es-ES" noProof="0" dirty="0" smtClean="0"/>
              <a:t> </a:t>
            </a:r>
            <a:r>
              <a:rPr lang="es-ES" noProof="0" dirty="0" err="1" smtClean="0"/>
              <a:t>text</a:t>
            </a:r>
            <a:r>
              <a:rPr lang="es-ES" noProof="0" dirty="0" smtClean="0"/>
              <a:t> </a:t>
            </a:r>
            <a:r>
              <a:rPr lang="es-ES" noProof="0" dirty="0" err="1" smtClean="0"/>
              <a:t>styles</a:t>
            </a:r>
            <a:endParaRPr lang="es-ES" noProof="0" dirty="0" smtClean="0"/>
          </a:p>
          <a:p>
            <a:pPr lvl="1"/>
            <a:r>
              <a:rPr lang="es-ES" noProof="0" dirty="0" err="1" smtClean="0"/>
              <a:t>Second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2"/>
            <a:r>
              <a:rPr lang="es-ES" noProof="0" dirty="0" err="1" smtClean="0"/>
              <a:t>Third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3"/>
            <a:r>
              <a:rPr lang="es-ES" noProof="0" dirty="0" err="1" smtClean="0"/>
              <a:t>Fourth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4"/>
            <a:r>
              <a:rPr lang="es-ES" noProof="0" dirty="0" err="1" smtClean="0"/>
              <a:t>Fifth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/>
          </a:p>
        </p:txBody>
      </p:sp>
      <p:sp>
        <p:nvSpPr>
          <p:cNvPr id="7" name="Slide Number Placeholder 5" hidden="1"/>
          <p:cNvSpPr txBox="1">
            <a:spLocks/>
          </p:cNvSpPr>
          <p:nvPr userDrawn="1"/>
        </p:nvSpPr>
        <p:spPr>
          <a:xfrm>
            <a:off x="9411600" y="6826800"/>
            <a:ext cx="190800" cy="133200"/>
          </a:xfrm>
          <a:prstGeom prst="flowChartProcess">
            <a:avLst/>
          </a:prstGeom>
        </p:spPr>
        <p:txBody>
          <a:bodyPr vert="horz" wrap="none"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3 Marcador de contenido"/>
          <p:cNvSpPr>
            <a:spLocks noGrp="1"/>
          </p:cNvSpPr>
          <p:nvPr>
            <p:ph sz="quarter" idx="10" hasCustomPrompt="1"/>
          </p:nvPr>
        </p:nvSpPr>
        <p:spPr>
          <a:xfrm>
            <a:off x="8080375" y="6645275"/>
            <a:ext cx="1679575" cy="212725"/>
          </a:xfrm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dirty="0" smtClean="0"/>
              <a:t>30/09/2014</a:t>
            </a:r>
          </a:p>
          <a:p>
            <a:pPr lvl="1"/>
            <a:r>
              <a:rPr lang="es-ES" dirty="0" smtClean="0"/>
              <a:t>Segundo nivel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6270" y="84806"/>
            <a:ext cx="8516039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dirty="0" smtClean="0"/>
              <a:t>CLICK TO EDIT MASTER TEXT STYLES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08125"/>
            <a:ext cx="8993188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dirty="0" err="1" smtClean="0"/>
              <a:t>Click</a:t>
            </a:r>
            <a:r>
              <a:rPr lang="es-ES" noProof="0" dirty="0" smtClean="0"/>
              <a:t> </a:t>
            </a:r>
            <a:r>
              <a:rPr lang="es-ES" noProof="0" dirty="0" err="1" smtClean="0"/>
              <a:t>to</a:t>
            </a:r>
            <a:r>
              <a:rPr lang="es-ES" noProof="0" dirty="0" smtClean="0"/>
              <a:t> </a:t>
            </a:r>
            <a:r>
              <a:rPr lang="es-ES" noProof="0" dirty="0" err="1" smtClean="0"/>
              <a:t>edit</a:t>
            </a:r>
            <a:r>
              <a:rPr lang="es-ES" noProof="0" dirty="0" smtClean="0"/>
              <a:t> </a:t>
            </a:r>
            <a:r>
              <a:rPr lang="es-ES" noProof="0" dirty="0" err="1" smtClean="0"/>
              <a:t>Master</a:t>
            </a:r>
            <a:r>
              <a:rPr lang="es-ES" noProof="0" dirty="0" smtClean="0"/>
              <a:t> </a:t>
            </a:r>
            <a:r>
              <a:rPr lang="es-ES" noProof="0" dirty="0" err="1" smtClean="0"/>
              <a:t>text</a:t>
            </a:r>
            <a:r>
              <a:rPr lang="es-ES" noProof="0" dirty="0" smtClean="0"/>
              <a:t> </a:t>
            </a:r>
            <a:r>
              <a:rPr lang="es-ES" noProof="0" dirty="0" err="1" smtClean="0"/>
              <a:t>styles</a:t>
            </a:r>
            <a:endParaRPr lang="es-ES" noProof="0" dirty="0" smtClean="0"/>
          </a:p>
          <a:p>
            <a:pPr lvl="1"/>
            <a:r>
              <a:rPr lang="es-ES" noProof="0" dirty="0" err="1" smtClean="0"/>
              <a:t>Second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2"/>
            <a:r>
              <a:rPr lang="es-ES" noProof="0" dirty="0" err="1" smtClean="0"/>
              <a:t>Third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3"/>
            <a:r>
              <a:rPr lang="es-ES" noProof="0" dirty="0" err="1" smtClean="0"/>
              <a:t>Fourth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4"/>
            <a:r>
              <a:rPr lang="es-ES" noProof="0" dirty="0" err="1" smtClean="0"/>
              <a:t>Fifth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</p:txBody>
      </p:sp>
      <p:sp>
        <p:nvSpPr>
          <p:cNvPr id="9" name="3 Rectángulo"/>
          <p:cNvSpPr/>
          <p:nvPr userDrawn="1"/>
        </p:nvSpPr>
        <p:spPr>
          <a:xfrm>
            <a:off x="0" y="6669360"/>
            <a:ext cx="9906000" cy="18864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4 Imagen" descr="grupo cementos portland valderrivas horizontal.jpg"/>
          <p:cNvPicPr>
            <a:picLocks noChangeAspect="1"/>
          </p:cNvPicPr>
          <p:nvPr userDrawn="1"/>
        </p:nvPicPr>
        <p:blipFill>
          <a:blip r:embed="rId5" cstate="print"/>
          <a:srcRect l="8862" t="25064" r="53771" b="24809"/>
          <a:stretch>
            <a:fillRect/>
          </a:stretch>
        </p:blipFill>
        <p:spPr>
          <a:xfrm>
            <a:off x="8766523" y="332656"/>
            <a:ext cx="792088" cy="751388"/>
          </a:xfrm>
          <a:prstGeom prst="rect">
            <a:avLst/>
          </a:prstGeom>
        </p:spPr>
      </p:pic>
      <p:cxnSp>
        <p:nvCxnSpPr>
          <p:cNvPr id="11" name="5 Conector recto"/>
          <p:cNvCxnSpPr/>
          <p:nvPr userDrawn="1"/>
        </p:nvCxnSpPr>
        <p:spPr>
          <a:xfrm>
            <a:off x="0" y="980728"/>
            <a:ext cx="86945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5 Marcador de número de diapositiva"/>
          <p:cNvSpPr txBox="1">
            <a:spLocks/>
          </p:cNvSpPr>
          <p:nvPr userDrawn="1"/>
        </p:nvSpPr>
        <p:spPr>
          <a:xfrm>
            <a:off x="3886200" y="6644382"/>
            <a:ext cx="2133600" cy="241002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46087D-3F03-4548-9654-D1FF6B20344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2"/>
          </p:nvPr>
        </p:nvSpPr>
        <p:spPr>
          <a:xfrm>
            <a:off x="8644930" y="657450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F35BD88-C045-4294-B274-BEA2D822D3B9}" type="datetimeFigureOut">
              <a:rPr lang="es-ES" smtClean="0"/>
              <a:pPr/>
              <a:t>01/10/2014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54" r:id="rId2"/>
    <p:sldLayoutId id="2147483689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400" b="1" kern="1200" baseline="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6363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988" indent="-23018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uente de Vid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20688"/>
            <a:ext cx="5472608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3 CuadroTexto"/>
          <p:cNvSpPr txBox="1"/>
          <p:nvPr/>
        </p:nvSpPr>
        <p:spPr>
          <a:xfrm>
            <a:off x="611559" y="3833172"/>
            <a:ext cx="49685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itchFamily="34" charset="0"/>
                <a:cs typeface="Arial" pitchFamily="34" charset="0"/>
              </a:rPr>
              <a:t>INFORME</a:t>
            </a:r>
            <a:r>
              <a:rPr lang="es-ES" sz="1400" b="1" baseline="0" dirty="0" smtClean="0">
                <a:latin typeface="Arial" pitchFamily="34" charset="0"/>
                <a:cs typeface="Arial" pitchFamily="34" charset="0"/>
              </a:rPr>
              <a:t> TÉCNICO DE VENTAS.</a:t>
            </a:r>
          </a:p>
          <a:p>
            <a:r>
              <a:rPr lang="es-ES" sz="1400" b="0" baseline="0" dirty="0" smtClean="0">
                <a:latin typeface="Arial" pitchFamily="34" charset="0"/>
                <a:cs typeface="Arial" pitchFamily="34" charset="0"/>
              </a:rPr>
              <a:t>Ejercicio 2014</a:t>
            </a:r>
          </a:p>
          <a:p>
            <a:endParaRPr lang="es-ES" sz="1400" b="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200" b="0" baseline="0" dirty="0" smtClean="0">
                <a:latin typeface="Arial" pitchFamily="34" charset="0"/>
                <a:cs typeface="Arial" pitchFamily="34" charset="0"/>
              </a:rPr>
              <a:t>Departamento Técnico de España</a:t>
            </a:r>
          </a:p>
          <a:p>
            <a:r>
              <a:rPr lang="es-ES" sz="1200" b="0" baseline="0" dirty="0" smtClean="0">
                <a:latin typeface="Arial" pitchFamily="34" charset="0"/>
                <a:cs typeface="Arial" pitchFamily="34" charset="0"/>
              </a:rPr>
              <a:t>12.08.2014</a:t>
            </a:r>
            <a:endParaRPr lang="es-ES" sz="1200" b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13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P_IDX" val="4"/>
  <p:tag name="THINKCELLUNDODONOTDELETE" val="10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rgbClr val="006600"/>
          </a:solidFill>
          <a:tailEnd type="none"/>
        </a:ln>
      </a:spPr>
      <a:bodyPr rtlCol="0" anchor="ctr"/>
      <a:lstStyle>
        <a:defPPr algn="ctr">
          <a:defRPr sz="1400" dirty="0" err="1" smtClean="0">
            <a:latin typeface="Calibri" pitchFamily="34" charset="0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bg2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tIns="91440" bIns="91440" rtlCol="0">
        <a:spAutoFit/>
      </a:bodyPr>
      <a:lstStyle>
        <a:defPPr>
          <a:defRPr sz="1400" dirty="0" err="1" smtClean="0">
            <a:solidFill>
              <a:srgbClr val="000000"/>
            </a:solidFill>
            <a:latin typeface="Calibri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71FE77E9C8F54BAFE0673A2BC89513" ma:contentTypeVersion="1" ma:contentTypeDescription="Crear nuevo documento." ma:contentTypeScope="" ma:versionID="6f56c12ae82d6f297aa4a24a8d131da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300cc0a9f84293867af8b5a362716c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23CDCA6-6CA1-4EDE-B4FC-208AF98DF964}"/>
</file>

<file path=customXml/itemProps2.xml><?xml version="1.0" encoding="utf-8"?>
<ds:datastoreItem xmlns:ds="http://schemas.openxmlformats.org/officeDocument/2006/customXml" ds:itemID="{ADF4D831-0AB5-426D-8CDE-339BC3749936}"/>
</file>

<file path=customXml/itemProps3.xml><?xml version="1.0" encoding="utf-8"?>
<ds:datastoreItem xmlns:ds="http://schemas.openxmlformats.org/officeDocument/2006/customXml" ds:itemID="{3BCA886F-AA5A-4EEE-BFCF-4D5BD3C4D49E}"/>
</file>

<file path=customXml/itemProps4.xml><?xml version="1.0" encoding="utf-8"?>
<ds:datastoreItem xmlns:ds="http://schemas.openxmlformats.org/officeDocument/2006/customXml" ds:itemID="{ADF4D831-0AB5-426D-8CDE-339BC3749936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</Words>
  <Application>Microsoft Office PowerPoint</Application>
  <PresentationFormat>A4 (210 x 297 mm)</PresentationFormat>
  <Paragraphs>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Blank</vt:lpstr>
      <vt:lpstr>Diapositiva 0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</dc:title>
  <dc:creator>Hyland Michael</dc:creator>
  <cp:lastModifiedBy>Mª Carmen Prieto Gonzalez</cp:lastModifiedBy>
  <cp:revision>405</cp:revision>
  <dcterms:created xsi:type="dcterms:W3CDTF">2010-04-29T09:23:17Z</dcterms:created>
  <dcterms:modified xsi:type="dcterms:W3CDTF">2014-10-01T15:13:02Z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BCG Format</vt:lpwstr>
  </property>
  <property fmtid="{D5CDD505-2E9C-101B-9397-08002B2CF9AE}" pid="4" name="Template Name">
    <vt:lpwstr>A4</vt:lpwstr>
  </property>
  <property fmtid="{D5CDD505-2E9C-101B-9397-08002B2CF9AE}" pid="5" name="_NewReviewCycle">
    <vt:lpwstr/>
  </property>
  <property fmtid="{D5CDD505-2E9C-101B-9397-08002B2CF9AE}" pid="6" name="ContentTypeId">
    <vt:lpwstr>0x010100B971FE77E9C8F54BAFE0673A2BC89513</vt:lpwstr>
  </property>
</Properties>
</file>